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사실 정보</a:t>
            </a:r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속성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이미지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이미지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이미지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이미지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23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61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89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의제 부제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krrfLqjTA3s?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건강해지는 집"/>
          <p:cNvSpPr txBox="1"/>
          <p:nvPr/>
        </p:nvSpPr>
        <p:spPr>
          <a:xfrm>
            <a:off x="7505301" y="4599223"/>
            <a:ext cx="9373398" cy="1868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0000" b="1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건강해지는 집</a:t>
            </a:r>
          </a:p>
        </p:txBody>
      </p:sp>
      <p:sp>
        <p:nvSpPr>
          <p:cNvPr id="152" name="GYM NEAR HOME AT A GLANCE!"/>
          <p:cNvSpPr txBox="1"/>
          <p:nvPr/>
        </p:nvSpPr>
        <p:spPr>
          <a:xfrm>
            <a:off x="6428104" y="6595008"/>
            <a:ext cx="11527793" cy="606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GYM NEAR HOME AT A GLANCE!</a:t>
            </a:r>
          </a:p>
        </p:txBody>
      </p:sp>
      <p:sp>
        <p:nvSpPr>
          <p:cNvPr id="153" name="선"/>
          <p:cNvSpPr/>
          <p:nvPr/>
        </p:nvSpPr>
        <p:spPr>
          <a:xfrm>
            <a:off x="7889541" y="6413901"/>
            <a:ext cx="8604918" cy="1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54" name="누끼선호.png" descr="누끼선호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664" y="9331690"/>
            <a:ext cx="1572419" cy="2121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누끼종은.png" descr="누끼종은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295023" y="9331847"/>
            <a:ext cx="1572287" cy="2121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누끼주연.png" descr="누끼주연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5790" y="9331689"/>
            <a:ext cx="1572420" cy="2121216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곽선우"/>
          <p:cNvSpPr txBox="1"/>
          <p:nvPr/>
        </p:nvSpPr>
        <p:spPr>
          <a:xfrm>
            <a:off x="9636028" y="11506839"/>
            <a:ext cx="133369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solidFill>
                  <a:srgbClr val="FFFFFF"/>
                </a:solidFill>
              </a:defRPr>
            </a:lvl1pPr>
          </a:lstStyle>
          <a:p>
            <a:r>
              <a:t>곽선우</a:t>
            </a:r>
          </a:p>
        </p:txBody>
      </p:sp>
      <p:sp>
        <p:nvSpPr>
          <p:cNvPr id="158" name="김주연"/>
          <p:cNvSpPr txBox="1"/>
          <p:nvPr/>
        </p:nvSpPr>
        <p:spPr>
          <a:xfrm>
            <a:off x="11525154" y="11506839"/>
            <a:ext cx="133369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solidFill>
                  <a:srgbClr val="FFFFFF"/>
                </a:solidFill>
              </a:defRPr>
            </a:lvl1pPr>
          </a:lstStyle>
          <a:p>
            <a:r>
              <a:t>김주연</a:t>
            </a:r>
          </a:p>
        </p:txBody>
      </p:sp>
      <p:sp>
        <p:nvSpPr>
          <p:cNvPr id="159" name="신종은"/>
          <p:cNvSpPr txBox="1"/>
          <p:nvPr/>
        </p:nvSpPr>
        <p:spPr>
          <a:xfrm>
            <a:off x="13414281" y="11506839"/>
            <a:ext cx="133369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solidFill>
                  <a:srgbClr val="FFFFFF"/>
                </a:solidFill>
              </a:defRPr>
            </a:lvl1pPr>
          </a:lstStyle>
          <a:p>
            <a:r>
              <a:t>신종은</a:t>
            </a:r>
          </a:p>
        </p:txBody>
      </p:sp>
      <p:sp>
        <p:nvSpPr>
          <p:cNvPr id="160" name="2021-05-20 ~ 2021-05-28"/>
          <p:cNvSpPr txBox="1"/>
          <p:nvPr/>
        </p:nvSpPr>
        <p:spPr>
          <a:xfrm>
            <a:off x="6428103" y="12493369"/>
            <a:ext cx="11527794" cy="606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2021-05-20 ~ 2021-05-28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89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팀원 소개 및 업무 분담"/>
          <p:cNvSpPr txBox="1"/>
          <p:nvPr/>
        </p:nvSpPr>
        <p:spPr>
          <a:xfrm>
            <a:off x="330908" y="356164"/>
            <a:ext cx="9373398" cy="133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" b="1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팀원 소개 및 업무 분담</a:t>
            </a:r>
          </a:p>
        </p:txBody>
      </p:sp>
      <p:sp>
        <p:nvSpPr>
          <p:cNvPr id="163" name="건강해지는 집"/>
          <p:cNvSpPr txBox="1"/>
          <p:nvPr/>
        </p:nvSpPr>
        <p:spPr>
          <a:xfrm>
            <a:off x="15997772" y="356164"/>
            <a:ext cx="9373398" cy="133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" b="1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건강해지는 집</a:t>
            </a:r>
          </a:p>
        </p:txBody>
      </p:sp>
      <p:sp>
        <p:nvSpPr>
          <p:cNvPr id="164" name="GYM NEAR HOME AT A GLANCE!"/>
          <p:cNvSpPr txBox="1"/>
          <p:nvPr/>
        </p:nvSpPr>
        <p:spPr>
          <a:xfrm>
            <a:off x="14920576" y="2090970"/>
            <a:ext cx="11527793" cy="458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100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GYM NEAR HOME AT A GLANCE!</a:t>
            </a:r>
          </a:p>
        </p:txBody>
      </p:sp>
      <p:pic>
        <p:nvPicPr>
          <p:cNvPr id="165" name="e472777c91aba154a521ab1ed3d2681d-sticker.png" descr="e472777c91aba154a521ab1ed3d2681d-stick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144" y="2948681"/>
            <a:ext cx="5278926" cy="5278926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팀장 곽선우…"/>
          <p:cNvSpPr/>
          <p:nvPr/>
        </p:nvSpPr>
        <p:spPr>
          <a:xfrm>
            <a:off x="2217514" y="7803220"/>
            <a:ext cx="5600186" cy="4575651"/>
          </a:xfrm>
          <a:prstGeom prst="roundRect">
            <a:avLst>
              <a:gd name="adj" fmla="val 13459"/>
            </a:avLst>
          </a:prstGeom>
          <a:solidFill>
            <a:srgbClr val="BFCB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팀장 곽선우</a:t>
            </a: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  <a:p>
            <a:pPr defTabSz="825500">
              <a:defRPr sz="2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SQL문 작성</a:t>
            </a:r>
          </a:p>
          <a:p>
            <a:pPr defTabSz="825500">
              <a:defRPr sz="2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메인페이지 뷰 이식 </a:t>
            </a:r>
          </a:p>
          <a:p>
            <a:pPr defTabSz="825500">
              <a:defRPr sz="2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로그인관련 페이지 뷰이식</a:t>
            </a:r>
          </a:p>
          <a:p>
            <a:pPr defTabSz="825500">
              <a:defRPr sz="2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공지사항 뷰 생성</a:t>
            </a:r>
          </a:p>
          <a:p>
            <a:pPr defTabSz="825500">
              <a:defRPr sz="2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카카오 맵 API 연동</a:t>
            </a:r>
          </a:p>
          <a:p>
            <a:pPr defTabSz="825500">
              <a:defRPr sz="2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메인 페이지 디자인</a:t>
            </a:r>
          </a:p>
        </p:txBody>
      </p:sp>
      <p:pic>
        <p:nvPicPr>
          <p:cNvPr id="167" name="54b159421e904a5348dd1a2ad0bec0d7-sticker.png" descr="54b159421e904a5348dd1a2ad0bec0d7-stick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715" y="2948726"/>
            <a:ext cx="5278926" cy="5278926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팀원 김주연…"/>
          <p:cNvSpPr/>
          <p:nvPr/>
        </p:nvSpPr>
        <p:spPr>
          <a:xfrm>
            <a:off x="9391907" y="7796150"/>
            <a:ext cx="5600186" cy="4575651"/>
          </a:xfrm>
          <a:prstGeom prst="roundRect">
            <a:avLst>
              <a:gd name="adj" fmla="val 13459"/>
            </a:avLst>
          </a:prstGeom>
          <a:solidFill>
            <a:srgbClr val="BFCB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팀원 김주연</a:t>
            </a:r>
          </a:p>
          <a:p>
            <a:pPr defTabSz="825500">
              <a:defRPr sz="2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  <a:p>
            <a:pPr defTabSz="825500">
              <a:defRPr sz="2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디비 설계</a:t>
            </a:r>
          </a:p>
          <a:p>
            <a:pPr defTabSz="825500">
              <a:defRPr sz="2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로그인관련 페이지 뷰이식</a:t>
            </a:r>
          </a:p>
          <a:p>
            <a:pPr defTabSz="825500">
              <a:defRPr sz="2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주택 관련 기사 뷰</a:t>
            </a:r>
          </a:p>
          <a:p>
            <a:pPr defTabSz="825500">
              <a:defRPr sz="2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카카오 맵 API 연동</a:t>
            </a:r>
          </a:p>
          <a:p>
            <a:pPr defTabSz="825500">
              <a:defRPr sz="2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카카오맵 마커 띄우기</a:t>
            </a:r>
          </a:p>
          <a:p>
            <a:pPr defTabSz="825500">
              <a:defRPr sz="2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뷰 디자인</a:t>
            </a:r>
          </a:p>
        </p:txBody>
      </p:sp>
      <p:pic>
        <p:nvPicPr>
          <p:cNvPr id="169" name="e9438efba2c83ff8a719a6d6a15568d6-sticker.png" descr="e9438efba2c83ff8a719a6d6a15568d6-stick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7196" y="2948681"/>
            <a:ext cx="5278926" cy="527892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팀원 신종은…"/>
          <p:cNvSpPr/>
          <p:nvPr/>
        </p:nvSpPr>
        <p:spPr>
          <a:xfrm>
            <a:off x="16566300" y="7789080"/>
            <a:ext cx="5600186" cy="4575651"/>
          </a:xfrm>
          <a:prstGeom prst="roundRect">
            <a:avLst>
              <a:gd name="adj" fmla="val 13459"/>
            </a:avLst>
          </a:prstGeom>
          <a:solidFill>
            <a:srgbClr val="BFCB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팀원 신종은</a:t>
            </a: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  <a:p>
            <a:pPr defTabSz="825500">
              <a:defRPr sz="2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기존 컨트롤러 rest컨트롤러로 변경</a:t>
            </a:r>
          </a:p>
          <a:p>
            <a:pPr defTabSz="825500">
              <a:defRPr sz="2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주택 관련 기사 뷰</a:t>
            </a:r>
          </a:p>
          <a:p>
            <a:pPr defTabSz="825500">
              <a:defRPr sz="2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카카오 맵 API 연동</a:t>
            </a:r>
          </a:p>
          <a:p>
            <a:pPr defTabSz="825500">
              <a:defRPr sz="2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주택관련 기사 크롤링</a:t>
            </a:r>
          </a:p>
          <a:p>
            <a:pPr defTabSz="825500">
              <a:defRPr sz="2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색 디자인</a:t>
            </a:r>
          </a:p>
        </p:txBody>
      </p:sp>
      <p:sp>
        <p:nvSpPr>
          <p:cNvPr id="171" name="선"/>
          <p:cNvSpPr/>
          <p:nvPr/>
        </p:nvSpPr>
        <p:spPr>
          <a:xfrm flipV="1">
            <a:off x="659109" y="1891595"/>
            <a:ext cx="23065782" cy="1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9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건강해지는 집"/>
          <p:cNvSpPr txBox="1"/>
          <p:nvPr/>
        </p:nvSpPr>
        <p:spPr>
          <a:xfrm>
            <a:off x="15997772" y="356164"/>
            <a:ext cx="9373398" cy="133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" b="1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건강해지는 집</a:t>
            </a:r>
          </a:p>
        </p:txBody>
      </p:sp>
      <p:sp>
        <p:nvSpPr>
          <p:cNvPr id="174" name="GYM NEAR HOME AT A GLANCE!"/>
          <p:cNvSpPr txBox="1"/>
          <p:nvPr/>
        </p:nvSpPr>
        <p:spPr>
          <a:xfrm>
            <a:off x="14920575" y="2090970"/>
            <a:ext cx="11527793" cy="458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100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GYM NEAR HOME AT A GLANCE!</a:t>
            </a:r>
          </a:p>
        </p:txBody>
      </p:sp>
      <p:sp>
        <p:nvSpPr>
          <p:cNvPr id="175" name="선"/>
          <p:cNvSpPr/>
          <p:nvPr/>
        </p:nvSpPr>
        <p:spPr>
          <a:xfrm flipH="1">
            <a:off x="13211135" y="2661394"/>
            <a:ext cx="1" cy="8774077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6" name="CONTENTS"/>
          <p:cNvSpPr txBox="1"/>
          <p:nvPr/>
        </p:nvSpPr>
        <p:spPr>
          <a:xfrm>
            <a:off x="2096393" y="1815447"/>
            <a:ext cx="12399877" cy="222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600" b="1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CONTENTS</a:t>
            </a:r>
          </a:p>
        </p:txBody>
      </p:sp>
      <p:sp>
        <p:nvSpPr>
          <p:cNvPr id="177" name="기획 배경"/>
          <p:cNvSpPr txBox="1"/>
          <p:nvPr/>
        </p:nvSpPr>
        <p:spPr>
          <a:xfrm>
            <a:off x="14285819" y="3891822"/>
            <a:ext cx="2834184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t>기획 배경 </a:t>
            </a:r>
          </a:p>
        </p:txBody>
      </p:sp>
      <p:sp>
        <p:nvSpPr>
          <p:cNvPr id="178" name="추진 일정"/>
          <p:cNvSpPr txBox="1"/>
          <p:nvPr/>
        </p:nvSpPr>
        <p:spPr>
          <a:xfrm>
            <a:off x="13942919" y="5622663"/>
            <a:ext cx="3519984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t>추진 일정</a:t>
            </a:r>
          </a:p>
        </p:txBody>
      </p:sp>
      <p:sp>
        <p:nvSpPr>
          <p:cNvPr id="179" name="시장 분석"/>
          <p:cNvSpPr txBox="1"/>
          <p:nvPr/>
        </p:nvSpPr>
        <p:spPr>
          <a:xfrm>
            <a:off x="13942919" y="7353505"/>
            <a:ext cx="3519984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t>시장 분석</a:t>
            </a:r>
          </a:p>
        </p:txBody>
      </p:sp>
      <p:sp>
        <p:nvSpPr>
          <p:cNvPr id="180" name="개발 결과"/>
          <p:cNvSpPr txBox="1"/>
          <p:nvPr/>
        </p:nvSpPr>
        <p:spPr>
          <a:xfrm>
            <a:off x="13942919" y="9084346"/>
            <a:ext cx="3519984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t>개발 결과</a:t>
            </a:r>
          </a:p>
        </p:txBody>
      </p:sp>
      <p:sp>
        <p:nvSpPr>
          <p:cNvPr id="181" name="개발 후기"/>
          <p:cNvSpPr txBox="1"/>
          <p:nvPr/>
        </p:nvSpPr>
        <p:spPr>
          <a:xfrm>
            <a:off x="13942919" y="10815187"/>
            <a:ext cx="3519984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t>개발 후기</a:t>
            </a:r>
          </a:p>
        </p:txBody>
      </p:sp>
      <p:sp>
        <p:nvSpPr>
          <p:cNvPr id="182" name="원"/>
          <p:cNvSpPr/>
          <p:nvPr/>
        </p:nvSpPr>
        <p:spPr>
          <a:xfrm>
            <a:off x="12981654" y="4125891"/>
            <a:ext cx="458962" cy="458962"/>
          </a:xfrm>
          <a:prstGeom prst="ellipse">
            <a:avLst/>
          </a:prstGeom>
          <a:solidFill>
            <a:srgbClr val="6292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3" name="원"/>
          <p:cNvSpPr/>
          <p:nvPr/>
        </p:nvSpPr>
        <p:spPr>
          <a:xfrm>
            <a:off x="12981654" y="5856733"/>
            <a:ext cx="458962" cy="458962"/>
          </a:xfrm>
          <a:prstGeom prst="ellipse">
            <a:avLst/>
          </a:prstGeom>
          <a:solidFill>
            <a:srgbClr val="6292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4" name="원"/>
          <p:cNvSpPr/>
          <p:nvPr/>
        </p:nvSpPr>
        <p:spPr>
          <a:xfrm>
            <a:off x="12981654" y="7587574"/>
            <a:ext cx="458962" cy="458962"/>
          </a:xfrm>
          <a:prstGeom prst="ellipse">
            <a:avLst/>
          </a:prstGeom>
          <a:solidFill>
            <a:srgbClr val="6292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5" name="원"/>
          <p:cNvSpPr/>
          <p:nvPr/>
        </p:nvSpPr>
        <p:spPr>
          <a:xfrm>
            <a:off x="12981654" y="9318415"/>
            <a:ext cx="458962" cy="458963"/>
          </a:xfrm>
          <a:prstGeom prst="ellipse">
            <a:avLst/>
          </a:prstGeom>
          <a:solidFill>
            <a:srgbClr val="6292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6" name="원"/>
          <p:cNvSpPr/>
          <p:nvPr/>
        </p:nvSpPr>
        <p:spPr>
          <a:xfrm>
            <a:off x="12981654" y="11049257"/>
            <a:ext cx="458962" cy="458962"/>
          </a:xfrm>
          <a:prstGeom prst="ellipse">
            <a:avLst/>
          </a:prstGeom>
          <a:solidFill>
            <a:srgbClr val="6292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7" name="선"/>
          <p:cNvSpPr/>
          <p:nvPr/>
        </p:nvSpPr>
        <p:spPr>
          <a:xfrm>
            <a:off x="17983940" y="1891595"/>
            <a:ext cx="5740951" cy="1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8" name="원"/>
          <p:cNvSpPr/>
          <p:nvPr/>
        </p:nvSpPr>
        <p:spPr>
          <a:xfrm>
            <a:off x="12981654" y="2395050"/>
            <a:ext cx="458962" cy="458962"/>
          </a:xfrm>
          <a:prstGeom prst="ellipse">
            <a:avLst/>
          </a:prstGeom>
          <a:solidFill>
            <a:srgbClr val="6292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89" name="8a78d636debe3a95f3404948d51dc356-sticker.png" descr="8a78d636debe3a95f3404948d51dc356-stick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104" y="5535379"/>
            <a:ext cx="3977511" cy="3977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c07dc5d1336686d7d593ccde9021eb46-sticker.png" descr="c07dc5d1336686d7d593ccde9021eb46-stick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212" y="5535379"/>
            <a:ext cx="3977511" cy="3977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e14f92161c84c2a8de050a04e96f7c46-sticker.png" descr="e14f92161c84c2a8de050a04e96f7c46-stick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632" y="5706658"/>
            <a:ext cx="3634954" cy="3634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92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건강해지는 집"/>
          <p:cNvSpPr txBox="1"/>
          <p:nvPr/>
        </p:nvSpPr>
        <p:spPr>
          <a:xfrm>
            <a:off x="15997772" y="356164"/>
            <a:ext cx="9373398" cy="133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" b="1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건강해지는 집</a:t>
            </a:r>
          </a:p>
        </p:txBody>
      </p:sp>
      <p:sp>
        <p:nvSpPr>
          <p:cNvPr id="194" name="GYM NEAR HOME AT A GLANCE!"/>
          <p:cNvSpPr txBox="1"/>
          <p:nvPr/>
        </p:nvSpPr>
        <p:spPr>
          <a:xfrm>
            <a:off x="14920576" y="2090970"/>
            <a:ext cx="11527793" cy="458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100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GYM NEAR HOME AT A GLANCE!</a:t>
            </a:r>
          </a:p>
        </p:txBody>
      </p:sp>
      <p:sp>
        <p:nvSpPr>
          <p:cNvPr id="195" name="선"/>
          <p:cNvSpPr/>
          <p:nvPr/>
        </p:nvSpPr>
        <p:spPr>
          <a:xfrm flipV="1">
            <a:off x="659109" y="1891595"/>
            <a:ext cx="23065782" cy="1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6" name="추진 일정"/>
          <p:cNvSpPr txBox="1"/>
          <p:nvPr/>
        </p:nvSpPr>
        <p:spPr>
          <a:xfrm>
            <a:off x="-1749652" y="356164"/>
            <a:ext cx="9373398" cy="133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" b="1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추진 일정</a:t>
            </a:r>
          </a:p>
        </p:txBody>
      </p:sp>
      <p:graphicFrame>
        <p:nvGraphicFramePr>
          <p:cNvPr id="197" name="표"/>
          <p:cNvGraphicFramePr/>
          <p:nvPr/>
        </p:nvGraphicFramePr>
        <p:xfrm>
          <a:off x="1212850" y="3817875"/>
          <a:ext cx="21971001" cy="8255001"/>
        </p:xfrm>
        <a:graphic>
          <a:graphicData uri="http://schemas.openxmlformats.org/drawingml/2006/table">
            <a:tbl>
              <a:tblPr firstCol="1">
                <a:tableStyleId>{4C3C2611-4C71-4FC5-86AE-919BDF0F9419}</a:tableStyleId>
              </a:tblPr>
              <a:tblGrid>
                <a:gridCol w="3784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9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9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9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29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29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290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7747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FFFFFF"/>
                          </a:solidFill>
                        </a:rPr>
                        <a:t>5월 20일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FFFFFF"/>
                          </a:solidFill>
                        </a:rPr>
                        <a:t>5월 21일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FFFFFF"/>
                          </a:solidFill>
                        </a:rPr>
                        <a:t>5월 24일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FFFFFF"/>
                          </a:solidFill>
                        </a:rPr>
                        <a:t>5월 25일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FFFFFF"/>
                          </a:solidFill>
                        </a:rPr>
                        <a:t>5월 26일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FFFFFF"/>
                          </a:solidFill>
                        </a:rPr>
                        <a:t>5월 27일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747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>
                          <a:solidFill>
                            <a:srgbClr val="FFFFFF"/>
                          </a:solidFill>
                        </a:rPr>
                        <a:t>Plan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세부일정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FF0D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747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>
                          <a:solidFill>
                            <a:srgbClr val="FFFFFF"/>
                          </a:solidFill>
                        </a:rPr>
                        <a:t>VUEjs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뷰 이식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FF0D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카카오API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FF0D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뷰 생성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FF0D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추가기능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FF0D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뷰 세부작업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FF0D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마무리작업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FF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747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>
                          <a:solidFill>
                            <a:srgbClr val="FFFFFF"/>
                          </a:solidFill>
                        </a:rPr>
                        <a:t>BackEnd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REST API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FF0D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Controller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FF0D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마무리작업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FF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747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>
                          <a:solidFill>
                            <a:srgbClr val="FFFFFF"/>
                          </a:solidFill>
                        </a:rPr>
                        <a:t>DB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table 설계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FF0D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정보 입력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FF0D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747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>
                          <a:solidFill>
                            <a:srgbClr val="FFFFFF"/>
                          </a:solidFill>
                        </a:rPr>
                        <a:t>Design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메인페이지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FF0D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검색페이지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FF0D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기타페이지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FF0D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세부 디자인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FF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747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>
                          <a:solidFill>
                            <a:srgbClr val="FFFFFF"/>
                          </a:solidFill>
                        </a:rPr>
                        <a:t>Document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BCB6A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문서작업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FF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9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건강해지는 집"/>
          <p:cNvSpPr txBox="1"/>
          <p:nvPr/>
        </p:nvSpPr>
        <p:spPr>
          <a:xfrm>
            <a:off x="15997772" y="356164"/>
            <a:ext cx="9373398" cy="133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" b="1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건강해지는 집</a:t>
            </a:r>
          </a:p>
        </p:txBody>
      </p:sp>
      <p:sp>
        <p:nvSpPr>
          <p:cNvPr id="200" name="GYM NEAR HOME AT A GLANCE!"/>
          <p:cNvSpPr txBox="1"/>
          <p:nvPr/>
        </p:nvSpPr>
        <p:spPr>
          <a:xfrm>
            <a:off x="14920576" y="2090970"/>
            <a:ext cx="11527793" cy="458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100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GYM NEAR HOME AT A GLANCE!</a:t>
            </a:r>
          </a:p>
        </p:txBody>
      </p:sp>
      <p:sp>
        <p:nvSpPr>
          <p:cNvPr id="201" name="선"/>
          <p:cNvSpPr/>
          <p:nvPr/>
        </p:nvSpPr>
        <p:spPr>
          <a:xfrm flipV="1">
            <a:off x="659109" y="1891595"/>
            <a:ext cx="23065782" cy="1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2" name="시장 분석"/>
          <p:cNvSpPr txBox="1"/>
          <p:nvPr/>
        </p:nvSpPr>
        <p:spPr>
          <a:xfrm>
            <a:off x="-1749652" y="356164"/>
            <a:ext cx="9373398" cy="133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" b="1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시장 분석</a:t>
            </a:r>
          </a:p>
        </p:txBody>
      </p:sp>
      <p:pic>
        <p:nvPicPr>
          <p:cNvPr id="203" name="다짐.png" descr="다짐.png"/>
          <p:cNvPicPr>
            <a:picLocks noChangeAspect="1"/>
          </p:cNvPicPr>
          <p:nvPr/>
        </p:nvPicPr>
        <p:blipFill>
          <a:blip r:embed="rId2"/>
          <a:srcRect b="70898"/>
          <a:stretch>
            <a:fillRect/>
          </a:stretch>
        </p:blipFill>
        <p:spPr>
          <a:xfrm>
            <a:off x="1680368" y="2518957"/>
            <a:ext cx="6493981" cy="10495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다방.png" descr="다방.png"/>
          <p:cNvPicPr>
            <a:picLocks noChangeAspect="1"/>
          </p:cNvPicPr>
          <p:nvPr/>
        </p:nvPicPr>
        <p:blipFill>
          <a:blip r:embed="rId3"/>
          <a:srcRect b="74213"/>
          <a:stretch>
            <a:fillRect/>
          </a:stretch>
        </p:blipFill>
        <p:spPr>
          <a:xfrm>
            <a:off x="8944967" y="2513555"/>
            <a:ext cx="6493987" cy="5715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다방.png" descr="다방.png"/>
          <p:cNvPicPr>
            <a:picLocks noChangeAspect="1"/>
          </p:cNvPicPr>
          <p:nvPr/>
        </p:nvPicPr>
        <p:blipFill>
          <a:blip r:embed="rId3"/>
          <a:srcRect t="61931" b="16296"/>
          <a:stretch>
            <a:fillRect/>
          </a:stretch>
        </p:blipFill>
        <p:spPr>
          <a:xfrm>
            <a:off x="8944967" y="8193718"/>
            <a:ext cx="6494204" cy="4826009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X짐 홈페이지…"/>
          <p:cNvSpPr txBox="1"/>
          <p:nvPr/>
        </p:nvSpPr>
        <p:spPr>
          <a:xfrm>
            <a:off x="16413775" y="3825510"/>
            <a:ext cx="6676875" cy="2579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8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X짐 홈페이지</a:t>
            </a:r>
          </a:p>
          <a:p>
            <a:pPr algn="l">
              <a:defRPr sz="38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지정한 주소주변의 헬스장을 나열 형식으로 보여줘서 집에서부터의 거리를 확실하게 알 수 없었습니다.</a:t>
            </a:r>
          </a:p>
        </p:txBody>
      </p:sp>
      <p:sp>
        <p:nvSpPr>
          <p:cNvPr id="207" name="@방 홈페이지…"/>
          <p:cNvSpPr txBox="1"/>
          <p:nvPr/>
        </p:nvSpPr>
        <p:spPr>
          <a:xfrm>
            <a:off x="16358386" y="7176457"/>
            <a:ext cx="6275884" cy="1945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8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@방 홈페이지</a:t>
            </a:r>
          </a:p>
          <a:p>
            <a:pPr algn="l">
              <a:defRPr sz="38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위치 및 주변 시설로 헬스장의 </a:t>
            </a:r>
          </a:p>
          <a:p>
            <a:pPr algn="l">
              <a:defRPr sz="38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위치와 거리를 알 수 없었습니다.</a:t>
            </a:r>
          </a:p>
        </p:txBody>
      </p:sp>
      <p:sp>
        <p:nvSpPr>
          <p:cNvPr id="208" name="집을 살 때부터 헬스장을 고려할 수 있게 하자!"/>
          <p:cNvSpPr txBox="1"/>
          <p:nvPr/>
        </p:nvSpPr>
        <p:spPr>
          <a:xfrm>
            <a:off x="16669659" y="10384091"/>
            <a:ext cx="6165106" cy="1707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 b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t>집을 살 때부터 헬스장을 고려할 수 있게 하자!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92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선"/>
          <p:cNvSpPr/>
          <p:nvPr/>
        </p:nvSpPr>
        <p:spPr>
          <a:xfrm>
            <a:off x="3805199" y="7984064"/>
            <a:ext cx="2884523" cy="1980058"/>
          </a:xfrm>
          <a:prstGeom prst="line">
            <a:avLst/>
          </a:prstGeom>
          <a:ln w="152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1" name="선"/>
          <p:cNvSpPr/>
          <p:nvPr/>
        </p:nvSpPr>
        <p:spPr>
          <a:xfrm>
            <a:off x="12242800" y="6967038"/>
            <a:ext cx="1" cy="3251617"/>
          </a:xfrm>
          <a:prstGeom prst="line">
            <a:avLst/>
          </a:prstGeom>
          <a:ln w="152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2" name="선"/>
          <p:cNvSpPr/>
          <p:nvPr/>
        </p:nvSpPr>
        <p:spPr>
          <a:xfrm>
            <a:off x="16662635" y="4033317"/>
            <a:ext cx="1" cy="6058337"/>
          </a:xfrm>
          <a:prstGeom prst="line">
            <a:avLst/>
          </a:prstGeom>
          <a:ln w="152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3" name="선"/>
          <p:cNvSpPr/>
          <p:nvPr/>
        </p:nvSpPr>
        <p:spPr>
          <a:xfrm>
            <a:off x="3751708" y="9951953"/>
            <a:ext cx="17539518" cy="1"/>
          </a:xfrm>
          <a:prstGeom prst="line">
            <a:avLst/>
          </a:prstGeom>
          <a:ln w="152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4" name="건강해지는 집"/>
          <p:cNvSpPr txBox="1"/>
          <p:nvPr/>
        </p:nvSpPr>
        <p:spPr>
          <a:xfrm>
            <a:off x="15997772" y="356164"/>
            <a:ext cx="9373398" cy="133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" b="1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건강해지는 집</a:t>
            </a:r>
          </a:p>
        </p:txBody>
      </p:sp>
      <p:sp>
        <p:nvSpPr>
          <p:cNvPr id="215" name="GYM NEAR HOME AT A GLANCE!"/>
          <p:cNvSpPr txBox="1"/>
          <p:nvPr/>
        </p:nvSpPr>
        <p:spPr>
          <a:xfrm>
            <a:off x="14920576" y="2090970"/>
            <a:ext cx="11527793" cy="458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100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GYM NEAR HOME AT A GLANCE!</a:t>
            </a:r>
          </a:p>
        </p:txBody>
      </p:sp>
      <p:sp>
        <p:nvSpPr>
          <p:cNvPr id="216" name="선"/>
          <p:cNvSpPr/>
          <p:nvPr/>
        </p:nvSpPr>
        <p:spPr>
          <a:xfrm flipV="1">
            <a:off x="659109" y="1891595"/>
            <a:ext cx="23065782" cy="1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7" name="개발 결과"/>
          <p:cNvSpPr txBox="1"/>
          <p:nvPr/>
        </p:nvSpPr>
        <p:spPr>
          <a:xfrm>
            <a:off x="-1749652" y="356164"/>
            <a:ext cx="9373398" cy="133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" b="1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개발 결과</a:t>
            </a:r>
          </a:p>
        </p:txBody>
      </p:sp>
      <p:sp>
        <p:nvSpPr>
          <p:cNvPr id="218" name="1) 개발환경 및 전체 시스템 구조도"/>
          <p:cNvSpPr txBox="1"/>
          <p:nvPr/>
        </p:nvSpPr>
        <p:spPr>
          <a:xfrm>
            <a:off x="1094697" y="1986845"/>
            <a:ext cx="9373398" cy="1317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 b="1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pPr>
            <a:r>
              <a:t>1) 개발환경 및 전체 시스템 구조도</a:t>
            </a:r>
            <a:br/>
            <a:endParaRPr sz="1200"/>
          </a:p>
        </p:txBody>
      </p:sp>
      <p:pic>
        <p:nvPicPr>
          <p:cNvPr id="219" name="vuejs icon.png" descr="vuejs 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8266" y="8629650"/>
            <a:ext cx="2857501" cy="28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node js.png" descr="node j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8325846"/>
            <a:ext cx="3465107" cy="346510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FFFFFF"/>
            </a:outerShdw>
          </a:effectLst>
        </p:spPr>
      </p:pic>
      <p:pic>
        <p:nvPicPr>
          <p:cNvPr id="221" name="bootstrap.png" descr="bootstra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5326" y="5962203"/>
            <a:ext cx="3023381" cy="2539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pring boot.png" descr="spring boo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5800" y="8707353"/>
            <a:ext cx="2540000" cy="248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노트북"/>
          <p:cNvSpPr/>
          <p:nvPr/>
        </p:nvSpPr>
        <p:spPr>
          <a:xfrm>
            <a:off x="19988233" y="9105160"/>
            <a:ext cx="3023380" cy="1693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4" name="mysql.png" descr="mysq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429" y="8523203"/>
            <a:ext cx="2857501" cy="28575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FFFFFF"/>
            </a:outerShdw>
          </a:effectLst>
        </p:spPr>
      </p:pic>
      <p:pic>
        <p:nvPicPr>
          <p:cNvPr id="225" name="final 아파트 검색.png" descr="final 아파트 검색.png"/>
          <p:cNvPicPr>
            <a:picLocks noChangeAspect="1"/>
          </p:cNvPicPr>
          <p:nvPr/>
        </p:nvPicPr>
        <p:blipFill>
          <a:blip r:embed="rId7"/>
          <a:srcRect b="16230"/>
          <a:stretch>
            <a:fillRect/>
          </a:stretch>
        </p:blipFill>
        <p:spPr>
          <a:xfrm>
            <a:off x="20314751" y="9177751"/>
            <a:ext cx="2370344" cy="1475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mybatis.png" descr="mybati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4748" y="5720097"/>
            <a:ext cx="3023381" cy="30233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kakaomap.png" descr="kakaomap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52014" y="3461873"/>
            <a:ext cx="2021243" cy="2021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공공데이터.png" descr="공공데이터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8936" y="6388822"/>
            <a:ext cx="7785378" cy="25391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9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건강해지는 집"/>
          <p:cNvSpPr txBox="1"/>
          <p:nvPr/>
        </p:nvSpPr>
        <p:spPr>
          <a:xfrm>
            <a:off x="15997772" y="356164"/>
            <a:ext cx="9373398" cy="133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" b="1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건강해지는 집</a:t>
            </a:r>
          </a:p>
        </p:txBody>
      </p:sp>
      <p:sp>
        <p:nvSpPr>
          <p:cNvPr id="231" name="선"/>
          <p:cNvSpPr/>
          <p:nvPr/>
        </p:nvSpPr>
        <p:spPr>
          <a:xfrm flipV="1">
            <a:off x="659109" y="1891595"/>
            <a:ext cx="23065782" cy="1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2" name="개발 결과"/>
          <p:cNvSpPr txBox="1"/>
          <p:nvPr/>
        </p:nvSpPr>
        <p:spPr>
          <a:xfrm>
            <a:off x="-1749652" y="356164"/>
            <a:ext cx="9373398" cy="133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" b="1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개발 결과</a:t>
            </a:r>
          </a:p>
        </p:txBody>
      </p:sp>
      <p:sp>
        <p:nvSpPr>
          <p:cNvPr id="233" name="2) 화면 흐름도(주요 화면)"/>
          <p:cNvSpPr txBox="1"/>
          <p:nvPr/>
        </p:nvSpPr>
        <p:spPr>
          <a:xfrm>
            <a:off x="1094697" y="2088445"/>
            <a:ext cx="9373398" cy="1114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 b="1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2) 화면 흐름도(주요 화면) </a:t>
            </a:r>
            <a:endParaRPr sz="1200"/>
          </a:p>
        </p:txBody>
      </p:sp>
      <p:sp>
        <p:nvSpPr>
          <p:cNvPr id="234" name="https://youtu.be/krrfLqjTA3s"/>
          <p:cNvSpPr txBox="1"/>
          <p:nvPr/>
        </p:nvSpPr>
        <p:spPr>
          <a:xfrm>
            <a:off x="14226497" y="12788270"/>
            <a:ext cx="9373398" cy="852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 b="1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https://youtu.be/krrfLqjTA3s</a:t>
            </a:r>
          </a:p>
        </p:txBody>
      </p:sp>
      <p:pic>
        <p:nvPicPr>
          <p:cNvPr id="235" name="건강해지는 집 웹 프로젝트 발표" descr="건강해지는 집 웹 프로젝트 발표"/>
          <p:cNvPicPr>
            <a:picLocks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498399" y="3153291"/>
            <a:ext cx="12767497" cy="957562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5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9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건강해지는 집"/>
          <p:cNvSpPr txBox="1"/>
          <p:nvPr/>
        </p:nvSpPr>
        <p:spPr>
          <a:xfrm>
            <a:off x="15997772" y="356164"/>
            <a:ext cx="9373398" cy="133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" b="1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건강해지는 집</a:t>
            </a:r>
          </a:p>
        </p:txBody>
      </p:sp>
      <p:sp>
        <p:nvSpPr>
          <p:cNvPr id="238" name="GYM NEAR HOME AT A GLANCE!"/>
          <p:cNvSpPr txBox="1"/>
          <p:nvPr/>
        </p:nvSpPr>
        <p:spPr>
          <a:xfrm>
            <a:off x="14920576" y="2090970"/>
            <a:ext cx="11527793" cy="458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100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GYM NEAR HOME AT A GLANCE!</a:t>
            </a:r>
          </a:p>
        </p:txBody>
      </p:sp>
      <p:sp>
        <p:nvSpPr>
          <p:cNvPr id="239" name="선"/>
          <p:cNvSpPr/>
          <p:nvPr/>
        </p:nvSpPr>
        <p:spPr>
          <a:xfrm flipV="1">
            <a:off x="659109" y="1891595"/>
            <a:ext cx="23065782" cy="1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0" name="개발 결과"/>
          <p:cNvSpPr txBox="1"/>
          <p:nvPr/>
        </p:nvSpPr>
        <p:spPr>
          <a:xfrm>
            <a:off x="-1749652" y="356164"/>
            <a:ext cx="9373398" cy="133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" b="1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개발 결과</a:t>
            </a:r>
          </a:p>
        </p:txBody>
      </p:sp>
      <p:sp>
        <p:nvSpPr>
          <p:cNvPr id="241" name="3) 적용한 패턴과 핵심 알고리즘"/>
          <p:cNvSpPr txBox="1"/>
          <p:nvPr/>
        </p:nvSpPr>
        <p:spPr>
          <a:xfrm>
            <a:off x="1094697" y="1986845"/>
            <a:ext cx="9373398" cy="1317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 b="1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pPr>
            <a:r>
              <a:t>3) 적용한 패턴과 핵심 알고리즘</a:t>
            </a:r>
            <a:br/>
            <a:endParaRPr sz="1200"/>
          </a:p>
        </p:txBody>
      </p:sp>
      <p:sp>
        <p:nvSpPr>
          <p:cNvPr id="242" name="MVC 디자인 패턴"/>
          <p:cNvSpPr txBox="1"/>
          <p:nvPr/>
        </p:nvSpPr>
        <p:spPr>
          <a:xfrm>
            <a:off x="8753585" y="4508820"/>
            <a:ext cx="5609312" cy="71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t>MVC 디자인 패턴 </a:t>
            </a:r>
          </a:p>
        </p:txBody>
      </p:sp>
      <p:sp>
        <p:nvSpPr>
          <p:cNvPr id="243" name="MVVM 디자인 패턴"/>
          <p:cNvSpPr txBox="1"/>
          <p:nvPr/>
        </p:nvSpPr>
        <p:spPr>
          <a:xfrm>
            <a:off x="8753585" y="7251656"/>
            <a:ext cx="6509314" cy="71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t>MVVM 디자인 패턴 </a:t>
            </a:r>
          </a:p>
        </p:txBody>
      </p:sp>
      <p:sp>
        <p:nvSpPr>
          <p:cNvPr id="244" name="백엔드 :"/>
          <p:cNvSpPr txBox="1"/>
          <p:nvPr/>
        </p:nvSpPr>
        <p:spPr>
          <a:xfrm>
            <a:off x="4322296" y="4355785"/>
            <a:ext cx="3313711" cy="1019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t>백엔드 :</a:t>
            </a:r>
          </a:p>
        </p:txBody>
      </p:sp>
      <p:sp>
        <p:nvSpPr>
          <p:cNvPr id="245" name="프론트 엔드:"/>
          <p:cNvSpPr txBox="1"/>
          <p:nvPr/>
        </p:nvSpPr>
        <p:spPr>
          <a:xfrm>
            <a:off x="4322296" y="7098621"/>
            <a:ext cx="4667996" cy="1019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t>프론트 엔드:</a:t>
            </a:r>
          </a:p>
        </p:txBody>
      </p:sp>
      <p:pic>
        <p:nvPicPr>
          <p:cNvPr id="246" name="687f4196cb18998410fa543a12fe8584-sticker.png" descr="687f4196cb18998410fa543a12fe8584-stick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563" y="8937840"/>
            <a:ext cx="2235290" cy="2235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b5660956e60438e7982930fd42a13b2c-sticker.png" descr="b5660956e60438e7982930fd42a13b2c-stick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563" y="6268585"/>
            <a:ext cx="2235290" cy="2235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48aa2eb528ab6992f2ddc33b574cfc66-sticker.png" descr="48aa2eb528ab6992f2ddc33b574cfc66-stick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563" y="3599331"/>
            <a:ext cx="2235290" cy="223529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알고리즘:"/>
          <p:cNvSpPr txBox="1"/>
          <p:nvPr/>
        </p:nvSpPr>
        <p:spPr>
          <a:xfrm>
            <a:off x="4322296" y="9841457"/>
            <a:ext cx="4667996" cy="1019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t>알고리즘:</a:t>
            </a:r>
          </a:p>
        </p:txBody>
      </p:sp>
      <p:sp>
        <p:nvSpPr>
          <p:cNvPr id="250" name="세계 지구 좌표 시스템…"/>
          <p:cNvSpPr txBox="1"/>
          <p:nvPr/>
        </p:nvSpPr>
        <p:spPr>
          <a:xfrm>
            <a:off x="8753585" y="9841457"/>
            <a:ext cx="4258446" cy="1300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세계 지구 좌표 시스템</a:t>
            </a:r>
          </a:p>
          <a:p>
            <a:pPr>
              <a:defRPr sz="38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(WGS84)</a:t>
            </a:r>
          </a:p>
        </p:txBody>
      </p:sp>
      <p:sp>
        <p:nvSpPr>
          <p:cNvPr id="251" name="좌표계…"/>
          <p:cNvSpPr txBox="1"/>
          <p:nvPr/>
        </p:nvSpPr>
        <p:spPr>
          <a:xfrm>
            <a:off x="17648011" y="9896836"/>
            <a:ext cx="4258445" cy="1300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좌표계 </a:t>
            </a:r>
          </a:p>
          <a:p>
            <a:pPr>
              <a:defRPr sz="38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(WCONGNAMUL)</a:t>
            </a:r>
          </a:p>
        </p:txBody>
      </p:sp>
      <p:sp>
        <p:nvSpPr>
          <p:cNvPr id="252" name="선"/>
          <p:cNvSpPr/>
          <p:nvPr/>
        </p:nvSpPr>
        <p:spPr>
          <a:xfrm>
            <a:off x="13841497" y="10547011"/>
            <a:ext cx="3768070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92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건강해지는 집"/>
          <p:cNvSpPr txBox="1"/>
          <p:nvPr/>
        </p:nvSpPr>
        <p:spPr>
          <a:xfrm>
            <a:off x="15997772" y="356164"/>
            <a:ext cx="9373398" cy="133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" b="1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건강해지는 집</a:t>
            </a:r>
          </a:p>
        </p:txBody>
      </p:sp>
      <p:sp>
        <p:nvSpPr>
          <p:cNvPr id="255" name="GYM NEAR HOME AT A GLANCE!"/>
          <p:cNvSpPr txBox="1"/>
          <p:nvPr/>
        </p:nvSpPr>
        <p:spPr>
          <a:xfrm>
            <a:off x="14920576" y="2090970"/>
            <a:ext cx="11527793" cy="458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100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GYM NEAR HOME AT A GLANCE!</a:t>
            </a:r>
          </a:p>
        </p:txBody>
      </p:sp>
      <p:sp>
        <p:nvSpPr>
          <p:cNvPr id="256" name="선"/>
          <p:cNvSpPr/>
          <p:nvPr/>
        </p:nvSpPr>
        <p:spPr>
          <a:xfrm flipV="1">
            <a:off x="659109" y="1891595"/>
            <a:ext cx="23065782" cy="1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7" name="개발 후기"/>
          <p:cNvSpPr txBox="1"/>
          <p:nvPr/>
        </p:nvSpPr>
        <p:spPr>
          <a:xfrm>
            <a:off x="-1749652" y="356164"/>
            <a:ext cx="9373398" cy="133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" b="1">
                <a:solidFill>
                  <a:srgbClr val="FFFFFF"/>
                </a:solidFill>
                <a:latin typeface="Euphemia UCAS"/>
                <a:ea typeface="Euphemia UCAS"/>
                <a:cs typeface="Euphemia UCAS"/>
                <a:sym typeface="Euphemia UCAS"/>
              </a:defRPr>
            </a:lvl1pPr>
          </a:lstStyle>
          <a:p>
            <a:r>
              <a:t>개발 후기</a:t>
            </a:r>
          </a:p>
        </p:txBody>
      </p:sp>
      <p:pic>
        <p:nvPicPr>
          <p:cNvPr id="258" name="6b9ed13cf5f32b7a1c0da5dbff3e6909-sticker.png" descr="6b9ed13cf5f32b7a1c0da5dbff3e6909-stick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423" y="9310981"/>
            <a:ext cx="4296930" cy="4296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a84280bb5a0b34593aef381a1c5a141c-sticker.png" descr="a84280bb5a0b34593aef381a1c5a141c-stick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547" y="9310981"/>
            <a:ext cx="4296929" cy="4296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f765bfb1cc85f98e747708d656f1ca5f-sticker.png" descr="f765bfb1cc85f98e747708d656f1ca5f-stick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2670" y="9310981"/>
            <a:ext cx="4296930" cy="4296929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좋은 팀원들을 만나 교육에서 잘 이해하지 못했던 부분들도 빠르게 체크하며 몸으로 습득할 수 있어서 매우 좋았고 배우지 않았던 API도 많이 다뤄보며 개발자로서 한층 발전한 것 같습니다. 앞으로 공공데이터와 API를 결합한다면 다양한 범위의 프로젝트를 수행할 수 있을 것 같습니다.…"/>
          <p:cNvSpPr/>
          <p:nvPr/>
        </p:nvSpPr>
        <p:spPr>
          <a:xfrm>
            <a:off x="1043799" y="2940566"/>
            <a:ext cx="6654801" cy="6737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37" y="0"/>
                </a:moveTo>
                <a:cubicBezTo>
                  <a:pt x="375" y="0"/>
                  <a:pt x="0" y="370"/>
                  <a:pt x="0" y="827"/>
                </a:cubicBezTo>
                <a:lnTo>
                  <a:pt x="0" y="16995"/>
                </a:lnTo>
                <a:cubicBezTo>
                  <a:pt x="0" y="17452"/>
                  <a:pt x="375" y="17822"/>
                  <a:pt x="837" y="17822"/>
                </a:cubicBezTo>
                <a:lnTo>
                  <a:pt x="9907" y="17822"/>
                </a:lnTo>
                <a:lnTo>
                  <a:pt x="12092" y="21600"/>
                </a:lnTo>
                <a:lnTo>
                  <a:pt x="14275" y="17822"/>
                </a:lnTo>
                <a:lnTo>
                  <a:pt x="20763" y="17822"/>
                </a:lnTo>
                <a:cubicBezTo>
                  <a:pt x="21225" y="17822"/>
                  <a:pt x="21600" y="17452"/>
                  <a:pt x="21600" y="16995"/>
                </a:cubicBezTo>
                <a:lnTo>
                  <a:pt x="21600" y="827"/>
                </a:lnTo>
                <a:cubicBezTo>
                  <a:pt x="21600" y="370"/>
                  <a:pt x="21225" y="0"/>
                  <a:pt x="20763" y="0"/>
                </a:cubicBezTo>
                <a:lnTo>
                  <a:pt x="837" y="0"/>
                </a:lnTo>
                <a:close/>
              </a:path>
            </a:pathLst>
          </a:custGeom>
          <a:solidFill>
            <a:srgbClr val="CFF0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좋은 팀원들을 만나 교육에서 잘 이해하지 못했던 부분들도 빠르게 체크하며 몸으로 습득할 수 있어서 매우 좋았고 배우지 않았던 API도 많이 다뤄보며 개발자로서 한층 발전한 것 같습니다. 앞으로 공공데이터와 API를 결합한다면 다양한 범위의 프로젝트를 수행할 수 있을 것 같습니다.</a:t>
            </a: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감사합니다.</a:t>
            </a:r>
          </a:p>
        </p:txBody>
      </p:sp>
      <p:sp>
        <p:nvSpPr>
          <p:cNvPr id="262" name="1학기동안 배웠던 기술 스택들을 다 써서 실제로 구동되는 웹페이지를 만들어보는 경험을 하게 되어서 뜻 깊었습니다. 화상으로 하는 프로젝트여서 아쉬웠지만 함께여서 더 재미있게 프로젝트 할 수 있었습니다.  팀원과 함께라면 어떤 기능이든지 완성할 것 처럼 든든했습니다. 벌써 1학기가 끝나서 아쉽네요. 다음에 오프라인으로 만나는 기회가 있기를 바라요.…"/>
          <p:cNvSpPr/>
          <p:nvPr/>
        </p:nvSpPr>
        <p:spPr>
          <a:xfrm>
            <a:off x="8493767" y="2937391"/>
            <a:ext cx="6654801" cy="6743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37" y="0"/>
                </a:moveTo>
                <a:cubicBezTo>
                  <a:pt x="375" y="0"/>
                  <a:pt x="0" y="370"/>
                  <a:pt x="0" y="826"/>
                </a:cubicBezTo>
                <a:lnTo>
                  <a:pt x="0" y="16979"/>
                </a:lnTo>
                <a:cubicBezTo>
                  <a:pt x="0" y="17436"/>
                  <a:pt x="375" y="17806"/>
                  <a:pt x="837" y="17806"/>
                </a:cubicBezTo>
                <a:lnTo>
                  <a:pt x="9478" y="17806"/>
                </a:lnTo>
                <a:lnTo>
                  <a:pt x="11660" y="21600"/>
                </a:lnTo>
                <a:lnTo>
                  <a:pt x="13844" y="17806"/>
                </a:lnTo>
                <a:lnTo>
                  <a:pt x="20763" y="17806"/>
                </a:lnTo>
                <a:cubicBezTo>
                  <a:pt x="21225" y="17806"/>
                  <a:pt x="21600" y="17436"/>
                  <a:pt x="21600" y="16979"/>
                </a:cubicBezTo>
                <a:lnTo>
                  <a:pt x="21600" y="826"/>
                </a:lnTo>
                <a:cubicBezTo>
                  <a:pt x="21600" y="370"/>
                  <a:pt x="21225" y="0"/>
                  <a:pt x="20763" y="0"/>
                </a:cubicBezTo>
                <a:lnTo>
                  <a:pt x="837" y="0"/>
                </a:lnTo>
                <a:close/>
              </a:path>
            </a:pathLst>
          </a:custGeom>
          <a:solidFill>
            <a:srgbClr val="CFF0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1학기동안 배웠던 기술 스택들을 다 써서 실제로 구동되는 웹페이지를 만들어보는 경험을 하게 되어서 뜻 깊었습니다. 화상으로 하는 프로젝트여서 아쉬웠지만 함께여서 더 재미있게 프로젝트 할 수 있었습니다.  팀원과 함께라면 어떤 기능이든지 완성할 것 처럼 든든했습니다. 벌써 1학기가 끝나서 아쉽네요. 다음에 오프라인으로 만나는 기회가 있기를 바라요. </a:t>
            </a: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감사합니다.</a:t>
            </a:r>
          </a:p>
        </p:txBody>
      </p:sp>
      <p:sp>
        <p:nvSpPr>
          <p:cNvPr id="263" name="1학기 동안 배운 것을 토대로 웹 프로젝트를 성공적으로 마무리 할 수 있었습니다. 3명이 머리를 맞대고 회의하는 것은 쉽지 않았지만 팀원들과 함께 만들 수 있어서 개발 도중 생기는 오류에 대해 빠르게 해결할 수 있어서 팀으로 개발하는 것이 좋다는 것을 느꼈습니다. 다음 학기에 프로젝트를 진행하게 되면 더 발전된 프로젝트를 만들도록 노력하겠습니다.…"/>
          <p:cNvSpPr/>
          <p:nvPr/>
        </p:nvSpPr>
        <p:spPr>
          <a:xfrm>
            <a:off x="15943734" y="2948681"/>
            <a:ext cx="6654801" cy="6800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37" y="0"/>
                </a:moveTo>
                <a:cubicBezTo>
                  <a:pt x="375" y="0"/>
                  <a:pt x="0" y="367"/>
                  <a:pt x="0" y="819"/>
                </a:cubicBezTo>
                <a:lnTo>
                  <a:pt x="0" y="16839"/>
                </a:lnTo>
                <a:cubicBezTo>
                  <a:pt x="0" y="17291"/>
                  <a:pt x="375" y="17658"/>
                  <a:pt x="837" y="17658"/>
                </a:cubicBezTo>
                <a:lnTo>
                  <a:pt x="7614" y="17658"/>
                </a:lnTo>
                <a:lnTo>
                  <a:pt x="9798" y="21600"/>
                </a:lnTo>
                <a:lnTo>
                  <a:pt x="11981" y="17658"/>
                </a:lnTo>
                <a:lnTo>
                  <a:pt x="20763" y="17658"/>
                </a:lnTo>
                <a:cubicBezTo>
                  <a:pt x="21225" y="17658"/>
                  <a:pt x="21600" y="17291"/>
                  <a:pt x="21600" y="16839"/>
                </a:cubicBezTo>
                <a:lnTo>
                  <a:pt x="21600" y="819"/>
                </a:lnTo>
                <a:cubicBezTo>
                  <a:pt x="21600" y="367"/>
                  <a:pt x="21225" y="0"/>
                  <a:pt x="20763" y="0"/>
                </a:cubicBezTo>
                <a:lnTo>
                  <a:pt x="837" y="0"/>
                </a:lnTo>
                <a:close/>
              </a:path>
            </a:pathLst>
          </a:custGeom>
          <a:solidFill>
            <a:srgbClr val="CFF0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>
                <a:latin typeface="+mn-lt"/>
                <a:ea typeface="+mn-ea"/>
                <a:cs typeface="+mn-cs"/>
                <a:sym typeface="Helvetica Neue"/>
              </a:rPr>
              <a:t>1</a:t>
            </a:r>
            <a:r>
              <a:t>학기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동안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배운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것을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토대로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웹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프로젝트를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성공적으로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마무리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할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수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있었습니다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. 3</a:t>
            </a:r>
            <a:r>
              <a:t>명이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머리를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맞대고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회의하는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것은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쉽지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않았지만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팀원들과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함께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만들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수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있어서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개발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도중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생기는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오류에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대해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빠르게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해결할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수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있어서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팀으로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개발하는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것이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좋다는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것을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느꼈습니다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. </a:t>
            </a:r>
            <a:r>
              <a:t>다음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학기에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프로젝트를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진행하게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되면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더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발전된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프로젝트를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만들도록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t>노력하겠습니다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. </a:t>
            </a: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감사합니다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.</a:t>
            </a:r>
          </a:p>
        </p:txBody>
      </p:sp>
      <p:sp>
        <p:nvSpPr>
          <p:cNvPr id="264" name="곽선우"/>
          <p:cNvSpPr txBox="1"/>
          <p:nvPr/>
        </p:nvSpPr>
        <p:spPr>
          <a:xfrm>
            <a:off x="4441803" y="12733253"/>
            <a:ext cx="133369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solidFill>
                  <a:srgbClr val="FFFFFF"/>
                </a:solidFill>
              </a:defRPr>
            </a:lvl1pPr>
          </a:lstStyle>
          <a:p>
            <a:r>
              <a:t>곽선우</a:t>
            </a:r>
          </a:p>
        </p:txBody>
      </p:sp>
      <p:sp>
        <p:nvSpPr>
          <p:cNvPr id="265" name="김주연"/>
          <p:cNvSpPr txBox="1"/>
          <p:nvPr/>
        </p:nvSpPr>
        <p:spPr>
          <a:xfrm>
            <a:off x="11366166" y="12901585"/>
            <a:ext cx="133369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solidFill>
                  <a:srgbClr val="FFFFFF"/>
                </a:solidFill>
              </a:defRPr>
            </a:lvl1pPr>
          </a:lstStyle>
          <a:p>
            <a:r>
              <a:t>김주연</a:t>
            </a:r>
          </a:p>
        </p:txBody>
      </p:sp>
      <p:sp>
        <p:nvSpPr>
          <p:cNvPr id="266" name="신종은"/>
          <p:cNvSpPr txBox="1"/>
          <p:nvPr/>
        </p:nvSpPr>
        <p:spPr>
          <a:xfrm>
            <a:off x="18290529" y="12733253"/>
            <a:ext cx="133369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solidFill>
                  <a:srgbClr val="FFFFFF"/>
                </a:solidFill>
              </a:defRPr>
            </a:lvl1pPr>
          </a:lstStyle>
          <a:p>
            <a:r>
              <a:t>신종은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</Words>
  <Application>Microsoft Office PowerPoint</Application>
  <PresentationFormat>사용자 지정</PresentationFormat>
  <Paragraphs>114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Euphemia UCAS</vt:lpstr>
      <vt:lpstr>Helvetica Neue</vt:lpstr>
      <vt:lpstr>Helvetica Neue Medium</vt:lpstr>
      <vt:lpstr>PT Sans</vt:lpstr>
      <vt:lpstr>21_BasicWhite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곽선우</dc:creator>
  <cp:lastModifiedBy>곽선우</cp:lastModifiedBy>
  <cp:revision>1</cp:revision>
  <dcterms:modified xsi:type="dcterms:W3CDTF">2021-05-27T16:24:44Z</dcterms:modified>
</cp:coreProperties>
</file>